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0"/>
  </p:notesMasterIdLst>
  <p:sldIdLst>
    <p:sldId id="259" r:id="rId2"/>
    <p:sldId id="256" r:id="rId3"/>
    <p:sldId id="265" r:id="rId4"/>
    <p:sldId id="267" r:id="rId5"/>
    <p:sldId id="268" r:id="rId6"/>
    <p:sldId id="269" r:id="rId7"/>
    <p:sldId id="270" r:id="rId8"/>
    <p:sldId id="271" r:id="rId9"/>
    <p:sldId id="260" r:id="rId10"/>
    <p:sldId id="272" r:id="rId11"/>
    <p:sldId id="275" r:id="rId12"/>
    <p:sldId id="273" r:id="rId13"/>
    <p:sldId id="274"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66" r:id="rId28"/>
    <p:sldId id="264" r:id="rId29"/>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6" dt="2021-10-20T13:11:39.2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94694" autoAdjust="0"/>
  </p:normalViewPr>
  <p:slideViewPr>
    <p:cSldViewPr snapToGrid="0" showGuides="1">
      <p:cViewPr varScale="1">
        <p:scale>
          <a:sx n="57" d="100"/>
          <a:sy n="57" d="100"/>
        </p:scale>
        <p:origin x="672" y="72"/>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0T13:20:15.496" v="1103"/>
      <pc:docMkLst>
        <pc:docMk/>
      </pc:docMkLst>
      <pc:sldChg chg="modSp mod modNotesTx">
        <pc:chgData name="Sofie Raeymakers" userId="12e7d2fcde2e838b" providerId="LiveId" clId="{7A3C73DE-B737-408B-A875-D51D831F8714}" dt="2021-10-20T11:40:11.653" v="159"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0T11:40:07.700" v="151" actId="20577"/>
          <ac:spMkLst>
            <pc:docMk/>
            <pc:sldMk cId="3355618083" sldId="256"/>
            <ac:spMk id="18" creationId="{00000000-0000-0000-0000-000000000000}"/>
          </ac:spMkLst>
        </pc:spChg>
      </pc:sldChg>
      <pc:sldChg chg="modSp mod">
        <pc:chgData name="Sofie Raeymakers" userId="12e7d2fcde2e838b" providerId="LiveId" clId="{7A3C73DE-B737-408B-A875-D51D831F8714}" dt="2021-10-20T11:48:51.833" v="660" actId="20577"/>
        <pc:sldMkLst>
          <pc:docMk/>
          <pc:sldMk cId="2760186874" sldId="260"/>
        </pc:sldMkLst>
        <pc:spChg chg="mod">
          <ac:chgData name="Sofie Raeymakers" userId="12e7d2fcde2e838b" providerId="LiveId" clId="{7A3C73DE-B737-408B-A875-D51D831F8714}" dt="2021-10-20T11:48:51.833" v="660" actId="20577"/>
          <ac:spMkLst>
            <pc:docMk/>
            <pc:sldMk cId="2760186874" sldId="260"/>
            <ac:spMk id="8" creationId="{00000000-0000-0000-0000-000000000000}"/>
          </ac:spMkLst>
        </pc:spChg>
      </pc:sldChg>
      <pc:sldChg chg="addSp delSp modSp mod ord modNotesTx">
        <pc:chgData name="Sofie Raeymakers" userId="12e7d2fcde2e838b" providerId="LiveId" clId="{7A3C73DE-B737-408B-A875-D51D831F8714}" dt="2021-10-20T11:42:20.261" v="179" actId="14100"/>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0T11:42:10.027" v="177" actId="478"/>
          <ac:spMkLst>
            <pc:docMk/>
            <pc:sldMk cId="1888289208" sldId="265"/>
            <ac:spMk id="9" creationId="{2AF4654D-F261-4255-94ED-681BCE1D5B9F}"/>
          </ac:spMkLst>
        </pc:sp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mod">
          <ac:chgData name="Sofie Raeymakers" userId="12e7d2fcde2e838b" providerId="LiveId" clId="{7A3C73DE-B737-408B-A875-D51D831F8714}" dt="2021-10-20T11:42:20.261" v="179" actId="14100"/>
          <ac:picMkLst>
            <pc:docMk/>
            <pc:sldMk cId="1888289208" sldId="265"/>
            <ac:picMk id="7" creationId="{45DB4D60-5ED4-4D81-9330-8BA572365C91}"/>
          </ac:picMkLst>
        </pc:picChg>
      </pc:sldChg>
      <pc:sldChg chg="addSp modSp new mod modNotesTx">
        <pc:chgData name="Sofie Raeymakers" userId="12e7d2fcde2e838b" providerId="LiveId" clId="{7A3C73DE-B737-408B-A875-D51D831F8714}" dt="2021-10-20T11:42:42.705" v="184"/>
        <pc:sldMkLst>
          <pc:docMk/>
          <pc:sldMk cId="1753577330" sldId="267"/>
        </pc:sldMkLst>
        <pc:picChg chg="add mod">
          <ac:chgData name="Sofie Raeymakers" userId="12e7d2fcde2e838b" providerId="LiveId" clId="{7A3C73DE-B737-408B-A875-D51D831F8714}" dt="2021-10-20T11:42:36.044" v="183" actId="14100"/>
          <ac:picMkLst>
            <pc:docMk/>
            <pc:sldMk cId="1753577330" sldId="267"/>
            <ac:picMk id="3" creationId="{ED6EEFF0-F47F-4E46-AF1E-AAFC1E0CD93C}"/>
          </ac:picMkLst>
        </pc:picChg>
      </pc:sldChg>
      <pc:sldChg chg="modSp new mod modNotesTx">
        <pc:chgData name="Sofie Raeymakers" userId="12e7d2fcde2e838b" providerId="LiveId" clId="{7A3C73DE-B737-408B-A875-D51D831F8714}" dt="2021-10-20T11:43:48.180" v="260" actId="20577"/>
        <pc:sldMkLst>
          <pc:docMk/>
          <pc:sldMk cId="398022037" sldId="268"/>
        </pc:sldMkLst>
        <pc:spChg chg="mod">
          <ac:chgData name="Sofie Raeymakers" userId="12e7d2fcde2e838b" providerId="LiveId" clId="{7A3C73DE-B737-408B-A875-D51D831F8714}" dt="2021-10-20T11:43:01.730" v="188" actId="20577"/>
          <ac:spMkLst>
            <pc:docMk/>
            <pc:sldMk cId="398022037" sldId="268"/>
            <ac:spMk id="2" creationId="{8A6CCF19-0EB3-47D4-AB05-3A0FD648C5FF}"/>
          </ac:spMkLst>
        </pc:spChg>
        <pc:spChg chg="mod">
          <ac:chgData name="Sofie Raeymakers" userId="12e7d2fcde2e838b" providerId="LiveId" clId="{7A3C73DE-B737-408B-A875-D51D831F8714}" dt="2021-10-20T11:43:48.180" v="260" actId="20577"/>
          <ac:spMkLst>
            <pc:docMk/>
            <pc:sldMk cId="398022037" sldId="268"/>
            <ac:spMk id="3" creationId="{23F32C0F-F08B-44E9-9868-3B5F55D554D2}"/>
          </ac:spMkLst>
        </pc:spChg>
      </pc:sldChg>
      <pc:sldChg chg="modSp new mod modNotesTx">
        <pc:chgData name="Sofie Raeymakers" userId="12e7d2fcde2e838b" providerId="LiveId" clId="{7A3C73DE-B737-408B-A875-D51D831F8714}" dt="2021-10-20T11:46:28.980" v="420"/>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0T11:46:06.115" v="418" actId="20577"/>
          <ac:spMkLst>
            <pc:docMk/>
            <pc:sldMk cId="3518746377" sldId="269"/>
            <ac:spMk id="3" creationId="{FAA8AC0C-6ED5-4521-B11F-D5BCC70C7461}"/>
          </ac:spMkLst>
        </pc:spChg>
      </pc:sldChg>
      <pc:sldChg chg="modSp new mod modNotesTx">
        <pc:chgData name="Sofie Raeymakers" userId="12e7d2fcde2e838b" providerId="LiveId" clId="{7A3C73DE-B737-408B-A875-D51D831F8714}" dt="2021-10-20T11:47:27.043" v="517"/>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0T11:47:13.422" v="516" actId="20577"/>
          <ac:spMkLst>
            <pc:docMk/>
            <pc:sldMk cId="2433048810" sldId="270"/>
            <ac:spMk id="3" creationId="{1BE916C0-C033-48B2-94A0-CC536E030409}"/>
          </ac:spMkLst>
        </pc:spChg>
      </pc:sldChg>
      <pc:sldChg chg="modSp new mod ord modNotesTx">
        <pc:chgData name="Sofie Raeymakers" userId="12e7d2fcde2e838b" providerId="LiveId" clId="{7A3C73DE-B737-408B-A875-D51D831F8714}" dt="2021-10-20T11:48:41.195" v="637"/>
        <pc:sldMkLst>
          <pc:docMk/>
          <pc:sldMk cId="3554283125" sldId="271"/>
        </pc:sldMkLst>
        <pc:spChg chg="mod">
          <ac:chgData name="Sofie Raeymakers" userId="12e7d2fcde2e838b" providerId="LiveId" clId="{7A3C73DE-B737-408B-A875-D51D831F8714}" dt="2021-10-20T11:48:31.633" v="634" actId="20577"/>
          <ac:spMkLst>
            <pc:docMk/>
            <pc:sldMk cId="3554283125" sldId="271"/>
            <ac:spMk id="3" creationId="{26A0E263-EC03-4A4D-9B23-1F33DF514BD4}"/>
          </ac:spMkLst>
        </pc:spChg>
      </pc:sldChg>
      <pc:sldChg chg="new del">
        <pc:chgData name="Sofie Raeymakers" userId="12e7d2fcde2e838b" providerId="LiveId" clId="{7A3C73DE-B737-408B-A875-D51D831F8714}" dt="2021-10-20T11:47:42.326" v="519" actId="680"/>
        <pc:sldMkLst>
          <pc:docMk/>
          <pc:sldMk cId="3579946243" sldId="271"/>
        </pc:sldMkLst>
      </pc:sldChg>
      <pc:sldChg chg="addSp modSp new mod modNotesTx">
        <pc:chgData name="Sofie Raeymakers" userId="12e7d2fcde2e838b" providerId="LiveId" clId="{7A3C73DE-B737-408B-A875-D51D831F8714}" dt="2021-10-20T11:59:56.977" v="801"/>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0T11:57:18.209" v="782" actId="20577"/>
          <ac:spMkLst>
            <pc:docMk/>
            <pc:sldMk cId="3296157980" sldId="272"/>
            <ac:spMk id="3" creationId="{D12B6BE8-2857-48B8-8AB2-A36A75D70EEC}"/>
          </ac:spMkLst>
        </pc:spChg>
        <pc:picChg chg="add mod">
          <ac:chgData name="Sofie Raeymakers" userId="12e7d2fcde2e838b" providerId="LiveId" clId="{7A3C73DE-B737-408B-A875-D51D831F8714}" dt="2021-10-20T11:57:05.406" v="766" actId="14100"/>
          <ac:picMkLst>
            <pc:docMk/>
            <pc:sldMk cId="3296157980" sldId="272"/>
            <ac:picMk id="6" creationId="{168CA873-2A9B-4692-9375-748507E96AB5}"/>
          </ac:picMkLst>
        </pc:picChg>
      </pc:sldChg>
      <pc:sldChg chg="addSp delSp modSp new mod">
        <pc:chgData name="Sofie Raeymakers" userId="12e7d2fcde2e838b" providerId="LiveId" clId="{7A3C73DE-B737-408B-A875-D51D831F8714}" dt="2021-10-20T11:58:59.681" v="799" actId="14100"/>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0T11:56:14.369" v="760" actId="20577"/>
          <ac:spMkLst>
            <pc:docMk/>
            <pc:sldMk cId="2936584574" sldId="273"/>
            <ac:spMk id="3" creationId="{7DA812D7-5A61-4C65-8278-9F98C4C6BED9}"/>
          </ac:spMkLst>
        </pc:sp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mod">
          <ac:chgData name="Sofie Raeymakers" userId="12e7d2fcde2e838b" providerId="LiveId" clId="{7A3C73DE-B737-408B-A875-D51D831F8714}" dt="2021-10-20T11:58:59.681" v="799" actId="14100"/>
          <ac:picMkLst>
            <pc:docMk/>
            <pc:sldMk cId="2936584574" sldId="273"/>
            <ac:picMk id="8" creationId="{89BC7D9E-0E9C-4AB1-8AE3-F90343039DEE}"/>
          </ac:picMkLst>
        </pc:picChg>
      </pc:sldChg>
      <pc:sldChg chg="addSp modSp new mod">
        <pc:chgData name="Sofie Raeymakers" userId="12e7d2fcde2e838b" providerId="LiveId" clId="{7A3C73DE-B737-408B-A875-D51D831F8714}" dt="2021-10-20T11:58:50.470" v="797" actId="14100"/>
        <pc:sldMkLst>
          <pc:docMk/>
          <pc:sldMk cId="1906544192" sldId="274"/>
        </pc:sldMkLst>
        <pc:picChg chg="add mod">
          <ac:chgData name="Sofie Raeymakers" userId="12e7d2fcde2e838b" providerId="LiveId" clId="{7A3C73DE-B737-408B-A875-D51D831F8714}" dt="2021-10-20T11:58:50.470" v="797" actId="14100"/>
          <ac:picMkLst>
            <pc:docMk/>
            <pc:sldMk cId="1906544192" sldId="274"/>
            <ac:picMk id="3" creationId="{3CBA294A-AF4D-4C6A-AAC7-938E900464C5}"/>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modSp new mod">
        <pc:chgData name="Sofie Raeymakers" userId="12e7d2fcde2e838b" providerId="LiveId" clId="{7A3C73DE-B737-408B-A875-D51D831F8714}" dt="2021-10-20T11:58:36.069" v="796" actId="14100"/>
        <pc:sldMkLst>
          <pc:docMk/>
          <pc:sldMk cId="1158012220" sldId="275"/>
        </pc:sldMkLst>
        <pc:picChg chg="add mod">
          <ac:chgData name="Sofie Raeymakers" userId="12e7d2fcde2e838b" providerId="LiveId" clId="{7A3C73DE-B737-408B-A875-D51D831F8714}" dt="2021-10-20T11:58:36.069" v="796" actId="14100"/>
          <ac:picMkLst>
            <pc:docMk/>
            <pc:sldMk cId="1158012220" sldId="275"/>
            <ac:picMk id="6" creationId="{52D9F93C-53D0-4C4C-B744-EE0C596FBCFB}"/>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0T12:00:29.604" v="808"/>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modNotesTx">
        <pc:chgData name="Sofie Raeymakers" userId="12e7d2fcde2e838b" providerId="LiveId" clId="{7A3C73DE-B737-408B-A875-D51D831F8714}" dt="2021-10-20T12:01:08.700" v="858"/>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mod">
        <pc:chgData name="Sofie Raeymakers" userId="12e7d2fcde2e838b" providerId="LiveId" clId="{7A3C73DE-B737-408B-A875-D51D831F8714}" dt="2021-10-20T12:01:42.094" v="862" actId="14100"/>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picChg chg="add mod ord">
          <ac:chgData name="Sofie Raeymakers" userId="12e7d2fcde2e838b" providerId="LiveId" clId="{7A3C73DE-B737-408B-A875-D51D831F8714}" dt="2021-10-20T12:01:42.094" v="862" actId="14100"/>
          <ac:picMkLst>
            <pc:docMk/>
            <pc:sldMk cId="2299807555" sldId="278"/>
            <ac:picMk id="6" creationId="{286895FF-4F3B-4C74-89B0-C2E42EA7BED2}"/>
          </ac:picMkLst>
        </pc:picChg>
      </pc:sldChg>
      <pc:sldChg chg="new">
        <pc:chgData name="Sofie Raeymakers" userId="12e7d2fcde2e838b" providerId="LiveId" clId="{7A3C73DE-B737-408B-A875-D51D831F8714}" dt="2021-10-20T12:01:48.194" v="863" actId="680"/>
        <pc:sldMkLst>
          <pc:docMk/>
          <pc:sldMk cId="478870593" sldId="279"/>
        </pc:sldMkLst>
      </pc:sldChg>
      <pc:sldChg chg="new modNotesTx">
        <pc:chgData name="Sofie Raeymakers" userId="12e7d2fcde2e838b" providerId="LiveId" clId="{7A3C73DE-B737-408B-A875-D51D831F8714}" dt="2021-10-20T12:02:16.256" v="865"/>
        <pc:sldMkLst>
          <pc:docMk/>
          <pc:sldMk cId="1619202233" sldId="280"/>
        </pc:sldMkLst>
      </pc:sldChg>
      <pc:sldChg chg="modSp new mod">
        <pc:chgData name="Sofie Raeymakers" userId="12e7d2fcde2e838b" providerId="LiveId" clId="{7A3C73DE-B737-408B-A875-D51D831F8714}" dt="2021-10-20T12:02:27.068" v="877" actId="20577"/>
        <pc:sldMkLst>
          <pc:docMk/>
          <pc:sldMk cId="900947200" sldId="281"/>
        </pc:sldMkLst>
        <pc:spChg chg="mod">
          <ac:chgData name="Sofie Raeymakers" userId="12e7d2fcde2e838b" providerId="LiveId" clId="{7A3C73DE-B737-408B-A875-D51D831F8714}" dt="2021-10-20T12:02:27.068" v="877"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0T12:09:02.375" v="1055" actId="14100"/>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0T12:05:06.236" v="1027" actId="20577"/>
          <ac:spMkLst>
            <pc:docMk/>
            <pc:sldMk cId="984616368" sldId="282"/>
            <ac:spMk id="7" creationId="{291DA05D-E14D-42C6-8D69-59FC20AEF772}"/>
          </ac:spMkLst>
        </pc:spChg>
        <pc:picChg chg="add mod ord">
          <ac:chgData name="Sofie Raeymakers" userId="12e7d2fcde2e838b" providerId="LiveId" clId="{7A3C73DE-B737-408B-A875-D51D831F8714}" dt="2021-10-20T12:04:47.271" v="964" actId="1076"/>
          <ac:picMkLst>
            <pc:docMk/>
            <pc:sldMk cId="984616368" sldId="282"/>
            <ac:picMk id="6" creationId="{41E0855E-4113-4C1B-BAFD-A4802C199B10}"/>
          </ac:picMkLst>
        </pc:picChg>
        <pc:picChg chg="add mod">
          <ac:chgData name="Sofie Raeymakers" userId="12e7d2fcde2e838b" providerId="LiveId" clId="{7A3C73DE-B737-408B-A875-D51D831F8714}" dt="2021-10-20T12:06:21.372" v="1034" actId="14100"/>
          <ac:picMkLst>
            <pc:docMk/>
            <pc:sldMk cId="984616368" sldId="282"/>
            <ac:picMk id="9" creationId="{1DE73121-7897-45E2-8EB5-385E37D87FD8}"/>
          </ac:picMkLst>
        </pc:picChg>
        <pc:picChg chg="add mod">
          <ac:chgData name="Sofie Raeymakers" userId="12e7d2fcde2e838b" providerId="LiveId" clId="{7A3C73DE-B737-408B-A875-D51D831F8714}" dt="2021-10-20T12:06:18.689" v="1033" actId="1076"/>
          <ac:picMkLst>
            <pc:docMk/>
            <pc:sldMk cId="984616368" sldId="282"/>
            <ac:picMk id="11" creationId="{ECD3DC41-19FB-49CD-8F96-FDBC470B6AC0}"/>
          </ac:picMkLst>
        </pc:picChg>
        <pc:picChg chg="add mod">
          <ac:chgData name="Sofie Raeymakers" userId="12e7d2fcde2e838b" providerId="LiveId" clId="{7A3C73DE-B737-408B-A875-D51D831F8714}" dt="2021-10-20T12:06:39.986" v="1039" actId="14100"/>
          <ac:picMkLst>
            <pc:docMk/>
            <pc:sldMk cId="984616368" sldId="282"/>
            <ac:picMk id="13" creationId="{4586138C-6556-46CF-8A14-854BB42B41F1}"/>
          </ac:picMkLst>
        </pc:picChg>
        <pc:picChg chg="add mod">
          <ac:chgData name="Sofie Raeymakers" userId="12e7d2fcde2e838b" providerId="LiveId" clId="{7A3C73DE-B737-408B-A875-D51D831F8714}" dt="2021-10-20T12:07:01.262" v="1042" actId="1076"/>
          <ac:picMkLst>
            <pc:docMk/>
            <pc:sldMk cId="984616368" sldId="282"/>
            <ac:picMk id="15" creationId="{DD7971B4-5410-47ED-8B30-7AD0264CE242}"/>
          </ac:picMkLst>
        </pc:picChg>
        <pc:picChg chg="add mod">
          <ac:chgData name="Sofie Raeymakers" userId="12e7d2fcde2e838b" providerId="LiveId" clId="{7A3C73DE-B737-408B-A875-D51D831F8714}" dt="2021-10-20T12:07:52.273" v="1045" actId="1076"/>
          <ac:picMkLst>
            <pc:docMk/>
            <pc:sldMk cId="984616368" sldId="282"/>
            <ac:picMk id="17" creationId="{81372477-DA6F-40BB-92DB-9CBD3316D8F5}"/>
          </ac:picMkLst>
        </pc:picChg>
        <pc:picChg chg="add mod">
          <ac:chgData name="Sofie Raeymakers" userId="12e7d2fcde2e838b" providerId="LiveId" clId="{7A3C73DE-B737-408B-A875-D51D831F8714}" dt="2021-10-20T12:08:17.615" v="1048" actId="1076"/>
          <ac:picMkLst>
            <pc:docMk/>
            <pc:sldMk cId="984616368" sldId="282"/>
            <ac:picMk id="19" creationId="{E9889480-D3ED-4B3D-9CEE-5194B7AEC2DB}"/>
          </ac:picMkLst>
        </pc:picChg>
        <pc:picChg chg="add mod">
          <ac:chgData name="Sofie Raeymakers" userId="12e7d2fcde2e838b" providerId="LiveId" clId="{7A3C73DE-B737-408B-A875-D51D831F8714}" dt="2021-10-20T12:08:34.504" v="1051" actId="1076"/>
          <ac:picMkLst>
            <pc:docMk/>
            <pc:sldMk cId="984616368" sldId="282"/>
            <ac:picMk id="21" creationId="{8310E858-97B4-4FDD-94F5-CCFD4756B470}"/>
          </ac:picMkLst>
        </pc:picChg>
        <pc:picChg chg="add mod">
          <ac:chgData name="Sofie Raeymakers" userId="12e7d2fcde2e838b" providerId="LiveId" clId="{7A3C73DE-B737-408B-A875-D51D831F8714}" dt="2021-10-20T12:09:02.375" v="1055" actId="14100"/>
          <ac:picMkLst>
            <pc:docMk/>
            <pc:sldMk cId="984616368" sldId="282"/>
            <ac:picMk id="23" creationId="{FC678C40-769E-4363-96B9-33077A604685}"/>
          </ac:picMkLst>
        </pc:picChg>
      </pc:sldChg>
      <pc:sldChg chg="new modNotesTx">
        <pc:chgData name="Sofie Raeymakers" userId="12e7d2fcde2e838b" providerId="LiveId" clId="{7A3C73DE-B737-408B-A875-D51D831F8714}" dt="2021-10-20T12:10:23.946" v="1060"/>
        <pc:sldMkLst>
          <pc:docMk/>
          <pc:sldMk cId="1619295335" sldId="283"/>
        </pc:sldMkLst>
      </pc:sldChg>
      <pc:sldChg chg="new">
        <pc:chgData name="Sofie Raeymakers" userId="12e7d2fcde2e838b" providerId="LiveId" clId="{7A3C73DE-B737-408B-A875-D51D831F8714}" dt="2021-10-20T12:09:51.979" v="1057" actId="680"/>
        <pc:sldMkLst>
          <pc:docMk/>
          <pc:sldMk cId="3600137040" sldId="284"/>
        </pc:sldMkLst>
      </pc:sldChg>
      <pc:sldChg chg="new">
        <pc:chgData name="Sofie Raeymakers" userId="12e7d2fcde2e838b" providerId="LiveId" clId="{7A3C73DE-B737-408B-A875-D51D831F8714}" dt="2021-10-20T12:09:53.854" v="1058" actId="680"/>
        <pc:sldMkLst>
          <pc:docMk/>
          <pc:sldMk cId="2641060656" sldId="285"/>
        </pc:sldMkLst>
      </pc:sldChg>
      <pc:sldChg chg="addSp delSp modSp new mod modNotesTx">
        <pc:chgData name="Sofie Raeymakers" userId="12e7d2fcde2e838b" providerId="LiveId" clId="{7A3C73DE-B737-408B-A875-D51D831F8714}" dt="2021-10-20T12:12:00.907" v="1074" actId="14100"/>
        <pc:sldMkLst>
          <pc:docMk/>
          <pc:sldMk cId="405664746" sldId="286"/>
        </pc:sldMkLst>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picChg chg="add mod ord">
          <ac:chgData name="Sofie Raeymakers" userId="12e7d2fcde2e838b" providerId="LiveId" clId="{7A3C73DE-B737-408B-A875-D51D831F8714}" dt="2021-10-20T12:11:05.113" v="1064" actId="14100"/>
          <ac:picMkLst>
            <pc:docMk/>
            <pc:sldMk cId="405664746" sldId="286"/>
            <ac:picMk id="6" creationId="{15D473E0-3EA9-47FD-8534-4A666506520F}"/>
          </ac:picMkLst>
        </pc:picChg>
        <pc:picChg chg="add mod">
          <ac:chgData name="Sofie Raeymakers" userId="12e7d2fcde2e838b" providerId="LiveId" clId="{7A3C73DE-B737-408B-A875-D51D831F8714}" dt="2021-10-20T12:11:23.519" v="1067" actId="1076"/>
          <ac:picMkLst>
            <pc:docMk/>
            <pc:sldMk cId="405664746" sldId="286"/>
            <ac:picMk id="8" creationId="{B3EADAEF-7B97-4C7C-89A0-DF920D7C6651}"/>
          </ac:picMkLst>
        </pc:picChg>
        <pc:picChg chg="add mod">
          <ac:chgData name="Sofie Raeymakers" userId="12e7d2fcde2e838b" providerId="LiveId" clId="{7A3C73DE-B737-408B-A875-D51D831F8714}" dt="2021-10-20T12:11:43.577" v="1071" actId="1076"/>
          <ac:picMkLst>
            <pc:docMk/>
            <pc:sldMk cId="405664746" sldId="286"/>
            <ac:picMk id="10" creationId="{04068DB8-EFE6-40D1-B978-9084518C72C8}"/>
          </ac:picMkLst>
        </pc:picChg>
        <pc:picChg chg="add mod">
          <ac:chgData name="Sofie Raeymakers" userId="12e7d2fcde2e838b" providerId="LiveId" clId="{7A3C73DE-B737-408B-A875-D51D831F8714}" dt="2021-10-20T12:12:00.907" v="1074" actId="14100"/>
          <ac:picMkLst>
            <pc:docMk/>
            <pc:sldMk cId="405664746" sldId="286"/>
            <ac:picMk id="12" creationId="{DFBDF833-9EBE-44C8-BE62-49DB770E099F}"/>
          </ac:picMkLst>
        </pc:picChg>
      </pc:sldChg>
      <pc:sldChg chg="modSp new mod">
        <pc:chgData name="Sofie Raeymakers" userId="12e7d2fcde2e838b" providerId="LiveId" clId="{7A3C73DE-B737-408B-A875-D51D831F8714}" dt="2021-10-20T13:09:25.860" v="1098" actId="20577"/>
        <pc:sldMkLst>
          <pc:docMk/>
          <pc:sldMk cId="1979626094" sldId="287"/>
        </pc:sldMkLst>
        <pc:spChg chg="mod">
          <ac:chgData name="Sofie Raeymakers" userId="12e7d2fcde2e838b" providerId="LiveId" clId="{7A3C73DE-B737-408B-A875-D51D831F8714}" dt="2021-10-20T13:09:25.860" v="1098"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0T13:20:15.496" v="1103"/>
        <pc:sldMkLst>
          <pc:docMk/>
          <pc:sldMk cId="3455677313" sldId="288"/>
        </pc:sldMkLst>
        <pc:spChg chg="del">
          <ac:chgData name="Sofie Raeymakers" userId="12e7d2fcde2e838b" providerId="LiveId" clId="{7A3C73DE-B737-408B-A875-D51D831F8714}" dt="2021-10-20T13:11:39.211" v="1100"/>
          <ac:spMkLst>
            <pc:docMk/>
            <pc:sldMk cId="3455677313" sldId="288"/>
            <ac:spMk id="3" creationId="{3A4CBDD4-2748-42C3-91A5-54BD2D093A08}"/>
          </ac:spMkLst>
        </pc:spChg>
        <pc:picChg chg="add mod">
          <ac:chgData name="Sofie Raeymakers" userId="12e7d2fcde2e838b" providerId="LiveId" clId="{7A3C73DE-B737-408B-A875-D51D831F8714}" dt="2021-10-20T13:11:46.430" v="1102" actId="962"/>
          <ac:picMkLst>
            <pc:docMk/>
            <pc:sldMk cId="3455677313" sldId="288"/>
            <ac:picMk id="6" creationId="{6EA3F827-A233-450D-B996-0230A53A23F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20/10/2021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also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24</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26</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PMDD, or Premenstrual Dysphoric Disorder has been added to the DSM recently, this is a more severe version of PMS.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1494267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did some screening on sex, age and such as well as a screening for premenstrual symptoms. This gave us 3 groups: low and high PMS and PMDD. Because we cannot give an official PMDD diagnosis we grouped these participants together with the high participants. This gives us two groups: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7</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then tested the participants twice, based on their cycle. Each time they had to fill in some questionnaires, judge pictures on valence and arousal and were filmed through their webcam for analysis of their emotional expressions.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PSS stands for Perceived Stress Scale. This scale measured stress at the two time points.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first fitted several moments and took the one with the lowest AIC, meaning the model with the best fit to the data, and then did </a:t>
            </a:r>
            <a:r>
              <a:rPr lang="en-GB" sz="1800" dirty="0" err="1">
                <a:effectLst/>
                <a:latin typeface="Calibri" panose="020F0502020204030204" pitchFamily="34" charset="0"/>
                <a:ea typeface="Calibri" panose="020F0502020204030204" pitchFamily="34" charset="0"/>
                <a:cs typeface="Arial" panose="020B0604020202020204" pitchFamily="34" charset="0"/>
              </a:rPr>
              <a:t>anova</a:t>
            </a:r>
            <a:r>
              <a:rPr lang="en-GB" sz="1800" dirty="0">
                <a:effectLst/>
                <a:latin typeface="Calibri" panose="020F0502020204030204" pitchFamily="34" charset="0"/>
                <a:ea typeface="Calibri" panose="020F0502020204030204" pitchFamily="34" charset="0"/>
                <a:cs typeface="Arial" panose="020B0604020202020204" pitchFamily="34" charset="0"/>
              </a:rPr>
              <a:t> and contrasts of means.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When we look at PSS we can see a significant effect (with an alpha of 0.05) of PMS, even when we control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but we found no significant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a:t>
            </a:r>
            <a:br>
              <a:rPr lang="en-GB" sz="1800" dirty="0">
                <a:effectLst/>
                <a:latin typeface="Calibri" panose="020F0502020204030204" pitchFamily="34" charset="0"/>
                <a:ea typeface="Calibri" panose="020F0502020204030204" pitchFamily="34" charset="0"/>
                <a:cs typeface="Arial" panose="020B0604020202020204" pitchFamily="34" charset="0"/>
              </a:rPr>
            </a:br>
            <a:r>
              <a:rPr lang="en-GB" sz="1800" dirty="0">
                <a:effectLst/>
                <a:latin typeface="Calibri" panose="020F0502020204030204" pitchFamily="34" charset="0"/>
                <a:ea typeface="Calibri" panose="020F0502020204030204" pitchFamily="34" charset="0"/>
                <a:cs typeface="Arial" panose="020B0604020202020204" pitchFamily="34" charset="0"/>
              </a:rPr>
              <a:t>We can conclude that participants with PMS have more stress and ruminate more.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7698810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20-10-2021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20/10/2021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20/10/2021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20/10/2021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20-10-2021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20/10/2021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r>
              <a:rPr lang="nl-BE" sz="3600" dirty="0" err="1"/>
              <a:t>Perceived</a:t>
            </a:r>
            <a:r>
              <a:rPr lang="nl-BE" sz="3600" dirty="0"/>
              <a:t> Stress </a:t>
            </a:r>
          </a:p>
          <a:p>
            <a:pPr marL="85725" indent="0">
              <a:buNone/>
            </a:pPr>
            <a:r>
              <a:rPr lang="nl-BE" sz="3600" dirty="0" err="1"/>
              <a:t>Scale</a:t>
            </a:r>
            <a:endParaRPr lang="nl-BE" sz="3600" dirty="0"/>
          </a:p>
          <a:p>
            <a:pPr marL="85725" indent="0">
              <a:buNone/>
            </a:pPr>
            <a:endParaRPr lang="nl-BE" sz="3600" dirty="0"/>
          </a:p>
          <a:p>
            <a:pPr marL="85725" indent="0">
              <a:buNone/>
            </a:pPr>
            <a:r>
              <a:rPr lang="nl-BE" sz="3600" dirty="0"/>
              <a:t>PMS &gt; no PMS</a:t>
            </a:r>
            <a:endParaRPr lang="en-GB"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pic>
        <p:nvPicPr>
          <p:cNvPr id="6" name="Afbeelding 5">
            <a:extLst>
              <a:ext uri="{FF2B5EF4-FFF2-40B4-BE49-F238E27FC236}">
                <a16:creationId xmlns:a16="http://schemas.microsoft.com/office/drawing/2014/main" id="{168CA873-2A9B-4692-9375-748507E96AB5}"/>
              </a:ext>
            </a:extLst>
          </p:cNvPr>
          <p:cNvPicPr>
            <a:picLocks noChangeAspect="1"/>
          </p:cNvPicPr>
          <p:nvPr/>
        </p:nvPicPr>
        <p:blipFill>
          <a:blip r:embed="rId3"/>
          <a:stretch>
            <a:fillRect/>
          </a:stretch>
        </p:blipFill>
        <p:spPr>
          <a:xfrm>
            <a:off x="4656004" y="0"/>
            <a:ext cx="12856405" cy="9753600"/>
          </a:xfrm>
          <a:prstGeom prst="rect">
            <a:avLst/>
          </a:prstGeom>
        </p:spPr>
      </p:pic>
    </p:spTree>
    <p:extLst>
      <p:ext uri="{BB962C8B-B14F-4D97-AF65-F5344CB8AC3E}">
        <p14:creationId xmlns:p14="http://schemas.microsoft.com/office/powerpoint/2010/main" val="3296157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pic>
        <p:nvPicPr>
          <p:cNvPr id="6" name="Afbeelding 5">
            <a:extLst>
              <a:ext uri="{FF2B5EF4-FFF2-40B4-BE49-F238E27FC236}">
                <a16:creationId xmlns:a16="http://schemas.microsoft.com/office/drawing/2014/main" id="{52D9F93C-53D0-4C4C-B744-EE0C596FBCFB}"/>
              </a:ext>
            </a:extLst>
          </p:cNvPr>
          <p:cNvPicPr>
            <a:picLocks noChangeAspect="1"/>
          </p:cNvPicPr>
          <p:nvPr/>
        </p:nvPicPr>
        <p:blipFill>
          <a:blip r:embed="rId2"/>
          <a:stretch>
            <a:fillRect/>
          </a:stretch>
        </p:blipFill>
        <p:spPr>
          <a:xfrm>
            <a:off x="2951753" y="252000"/>
            <a:ext cx="12136607" cy="9501600"/>
          </a:xfrm>
          <a:prstGeom prst="rect">
            <a:avLst/>
          </a:prstGeom>
        </p:spPr>
      </p:pic>
    </p:spTree>
    <p:extLst>
      <p:ext uri="{BB962C8B-B14F-4D97-AF65-F5344CB8AC3E}">
        <p14:creationId xmlns:p14="http://schemas.microsoft.com/office/powerpoint/2010/main" val="11580122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r>
              <a:rPr lang="nl-BE" sz="2800" dirty="0"/>
              <a:t>Brief State </a:t>
            </a:r>
          </a:p>
          <a:p>
            <a:pPr marL="85725" indent="0">
              <a:buNone/>
            </a:pPr>
            <a:r>
              <a:rPr lang="nl-BE" sz="2800" dirty="0" err="1"/>
              <a:t>Rumination</a:t>
            </a:r>
            <a:r>
              <a:rPr lang="nl-BE" sz="2800" dirty="0"/>
              <a:t> Index</a:t>
            </a:r>
          </a:p>
          <a:p>
            <a:pPr marL="85725" indent="0">
              <a:buNone/>
            </a:pPr>
            <a:endParaRPr lang="nl-BE" sz="2800" dirty="0"/>
          </a:p>
          <a:p>
            <a:pPr marL="85725" indent="0">
              <a:buNone/>
            </a:pPr>
            <a:r>
              <a:rPr lang="nl-BE" sz="2800" dirty="0"/>
              <a:t>PMS &gt; no PMS</a:t>
            </a:r>
          </a:p>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pic>
        <p:nvPicPr>
          <p:cNvPr id="8" name="Afbeelding 7">
            <a:extLst>
              <a:ext uri="{FF2B5EF4-FFF2-40B4-BE49-F238E27FC236}">
                <a16:creationId xmlns:a16="http://schemas.microsoft.com/office/drawing/2014/main" id="{89BC7D9E-0E9C-4AB1-8AE3-F90343039DEE}"/>
              </a:ext>
            </a:extLst>
          </p:cNvPr>
          <p:cNvPicPr>
            <a:picLocks noChangeAspect="1"/>
          </p:cNvPicPr>
          <p:nvPr/>
        </p:nvPicPr>
        <p:blipFill>
          <a:blip r:embed="rId2"/>
          <a:stretch>
            <a:fillRect/>
          </a:stretch>
        </p:blipFill>
        <p:spPr>
          <a:xfrm>
            <a:off x="4787153" y="-52478"/>
            <a:ext cx="12673729" cy="9765669"/>
          </a:xfrm>
          <a:prstGeom prst="rect">
            <a:avLst/>
          </a:prstGeom>
        </p:spPr>
      </p:pic>
    </p:spTree>
    <p:extLst>
      <p:ext uri="{BB962C8B-B14F-4D97-AF65-F5344CB8AC3E}">
        <p14:creationId xmlns:p14="http://schemas.microsoft.com/office/powerpoint/2010/main" val="2936584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3" name="Afbeelding 2">
            <a:extLst>
              <a:ext uri="{FF2B5EF4-FFF2-40B4-BE49-F238E27FC236}">
                <a16:creationId xmlns:a16="http://schemas.microsoft.com/office/drawing/2014/main" id="{3CBA294A-AF4D-4C6A-AAC7-938E900464C5}"/>
              </a:ext>
            </a:extLst>
          </p:cNvPr>
          <p:cNvPicPr>
            <a:picLocks noChangeAspect="1"/>
          </p:cNvPicPr>
          <p:nvPr/>
        </p:nvPicPr>
        <p:blipFill>
          <a:blip r:embed="rId2"/>
          <a:stretch>
            <a:fillRect/>
          </a:stretch>
        </p:blipFill>
        <p:spPr>
          <a:xfrm>
            <a:off x="3375213" y="-1"/>
            <a:ext cx="11057068" cy="9646673"/>
          </a:xfrm>
          <a:prstGeom prst="rect">
            <a:avLst/>
          </a:prstGeom>
        </p:spPr>
      </p:pic>
    </p:spTree>
    <p:extLst>
      <p:ext uri="{BB962C8B-B14F-4D97-AF65-F5344CB8AC3E}">
        <p14:creationId xmlns:p14="http://schemas.microsoft.com/office/powerpoint/2010/main" val="190654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14</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D5BB25-3B7C-49A9-99A9-4DA175BB85DF}"/>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286895FF-4F3B-4C74-89B0-C2E42EA7BED2}"/>
              </a:ext>
            </a:extLst>
          </p:cNvPr>
          <p:cNvPicPr>
            <a:picLocks noGrp="1" noChangeAspect="1"/>
          </p:cNvPicPr>
          <p:nvPr>
            <p:ph idx="1"/>
          </p:nvPr>
        </p:nvPicPr>
        <p:blipFill>
          <a:blip r:embed="rId2"/>
          <a:stretch>
            <a:fillRect/>
          </a:stretch>
        </p:blipFill>
        <p:spPr>
          <a:xfrm>
            <a:off x="1680881" y="92001"/>
            <a:ext cx="15668361" cy="9952952"/>
          </a:xfrm>
        </p:spPr>
      </p:pic>
      <p:sp>
        <p:nvSpPr>
          <p:cNvPr id="4" name="Tijdelijke aanduiding voor dianummer 3">
            <a:extLst>
              <a:ext uri="{FF2B5EF4-FFF2-40B4-BE49-F238E27FC236}">
                <a16:creationId xmlns:a16="http://schemas.microsoft.com/office/drawing/2014/main" id="{2207DC83-A5E7-4DCE-BFE4-7DEC119AAA88}"/>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spTree>
    <p:extLst>
      <p:ext uri="{BB962C8B-B14F-4D97-AF65-F5344CB8AC3E}">
        <p14:creationId xmlns:p14="http://schemas.microsoft.com/office/powerpoint/2010/main" val="2299807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E73774-D4D7-460A-A5A6-62A49F17E7B2}"/>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EE789D92-1332-4218-A6F4-0F216FF95F5D}"/>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46A5024D-1E35-4BC4-8621-326BD480D7F5}"/>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spTree>
    <p:extLst>
      <p:ext uri="{BB962C8B-B14F-4D97-AF65-F5344CB8AC3E}">
        <p14:creationId xmlns:p14="http://schemas.microsoft.com/office/powerpoint/2010/main" val="478870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C7C81115-FD04-4413-A443-28C50AA0D77B}"/>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18</a:t>
            </a:fld>
            <a:endParaRPr lang="nl-BE" noProof="0" dirty="0"/>
          </a:p>
        </p:txBody>
      </p:sp>
    </p:spTree>
    <p:extLst>
      <p:ext uri="{BB962C8B-B14F-4D97-AF65-F5344CB8AC3E}">
        <p14:creationId xmlns:p14="http://schemas.microsoft.com/office/powerpoint/2010/main" val="1619202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19</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lstStyle/>
          <a:p>
            <a:r>
              <a:rPr lang="nl-NL" dirty="0"/>
              <a:t>Mitchel </a:t>
            </a:r>
            <a:r>
              <a:rPr lang="nl-NL" dirty="0" err="1"/>
              <a:t>Kappens</a:t>
            </a:r>
            <a:r>
              <a:rPr lang="nl-NL" dirty="0"/>
              <a:t> &amp; </a:t>
            </a:r>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pic>
        <p:nvPicPr>
          <p:cNvPr id="6" name="Tijdelijke aanduiding voor inhoud 5">
            <a:extLst>
              <a:ext uri="{FF2B5EF4-FFF2-40B4-BE49-F238E27FC236}">
                <a16:creationId xmlns:a16="http://schemas.microsoft.com/office/drawing/2014/main" id="{41E0855E-4113-4C1B-BAFD-A4802C199B10}"/>
              </a:ext>
            </a:extLst>
          </p:cNvPr>
          <p:cNvPicPr>
            <a:picLocks noGrp="1" noChangeAspect="1"/>
          </p:cNvPicPr>
          <p:nvPr>
            <p:ph idx="1"/>
          </p:nvPr>
        </p:nvPicPr>
        <p:blipFill>
          <a:blip r:embed="rId3"/>
          <a:stretch>
            <a:fillRect/>
          </a:stretch>
        </p:blipFill>
        <p:spPr>
          <a:xfrm>
            <a:off x="4625786" y="1115693"/>
            <a:ext cx="9688619" cy="4901844"/>
          </a:xfrm>
        </p:spPr>
      </p:pic>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20</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3092824" cy="558992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500" dirty="0" err="1"/>
              <a:t>Valence</a:t>
            </a:r>
            <a:r>
              <a:rPr lang="nl-BE" sz="2500" dirty="0"/>
              <a:t> </a:t>
            </a:r>
            <a:r>
              <a:rPr lang="nl-BE" sz="2500" dirty="0" err="1"/>
              <a:t>and</a:t>
            </a:r>
            <a:r>
              <a:rPr lang="nl-BE" sz="2500" dirty="0"/>
              <a:t> </a:t>
            </a:r>
            <a:r>
              <a:rPr lang="nl-BE" sz="2500" dirty="0" err="1"/>
              <a:t>Arousal</a:t>
            </a: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endParaRPr lang="en-GB" sz="2500" dirty="0"/>
          </a:p>
          <a:p>
            <a:pPr algn="l">
              <a:lnSpc>
                <a:spcPct val="120000"/>
              </a:lnSpc>
            </a:pPr>
            <a:endParaRPr lang="en-GB" sz="2500" dirty="0"/>
          </a:p>
          <a:p>
            <a:pPr algn="l">
              <a:lnSpc>
                <a:spcPct val="120000"/>
              </a:lnSpc>
            </a:pPr>
            <a:r>
              <a:rPr lang="en-GB" sz="2500" dirty="0"/>
              <a:t>- Counterbalanced: </a:t>
            </a:r>
            <a:r>
              <a:rPr lang="en-GB" sz="2500" dirty="0" err="1"/>
              <a:t>imagegroup</a:t>
            </a:r>
            <a:r>
              <a:rPr lang="en-GB" sz="2500" dirty="0"/>
              <a:t>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4"/>
          <a:stretch>
            <a:fillRect/>
          </a:stretch>
        </p:blipFill>
        <p:spPr>
          <a:xfrm>
            <a:off x="5102534" y="6330051"/>
            <a:ext cx="1818608" cy="1222857"/>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5"/>
          <a:stretch>
            <a:fillRect/>
          </a:stretch>
        </p:blipFill>
        <p:spPr>
          <a:xfrm>
            <a:off x="12009246" y="6330051"/>
            <a:ext cx="1721364" cy="1222857"/>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6"/>
          <a:stretch>
            <a:fillRect/>
          </a:stretch>
        </p:blipFill>
        <p:spPr>
          <a:xfrm>
            <a:off x="7231270" y="6194612"/>
            <a:ext cx="1742290" cy="1497106"/>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7"/>
          <a:stretch>
            <a:fillRect/>
          </a:stretch>
        </p:blipFill>
        <p:spPr>
          <a:xfrm>
            <a:off x="13853941" y="6008426"/>
            <a:ext cx="1996688" cy="1745607"/>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8"/>
          <a:stretch>
            <a:fillRect/>
          </a:stretch>
        </p:blipFill>
        <p:spPr>
          <a:xfrm>
            <a:off x="5041231" y="7594654"/>
            <a:ext cx="1941213" cy="187333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9"/>
          <a:stretch>
            <a:fillRect/>
          </a:stretch>
        </p:blipFill>
        <p:spPr>
          <a:xfrm>
            <a:off x="11840356" y="7754033"/>
            <a:ext cx="1702190" cy="1497107"/>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10"/>
          <a:stretch>
            <a:fillRect/>
          </a:stretch>
        </p:blipFill>
        <p:spPr>
          <a:xfrm>
            <a:off x="7231270" y="7754033"/>
            <a:ext cx="2449396" cy="1795658"/>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1"/>
          <a:stretch>
            <a:fillRect/>
          </a:stretch>
        </p:blipFill>
        <p:spPr>
          <a:xfrm>
            <a:off x="13687028" y="7865422"/>
            <a:ext cx="2449396" cy="1671159"/>
          </a:xfrm>
          <a:prstGeom prst="rect">
            <a:avLst/>
          </a:prstGeom>
        </p:spPr>
      </p:pic>
    </p:spTree>
    <p:extLst>
      <p:ext uri="{BB962C8B-B14F-4D97-AF65-F5344CB8AC3E}">
        <p14:creationId xmlns:p14="http://schemas.microsoft.com/office/powerpoint/2010/main" val="984616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D395A2B8-DDBD-471F-B839-48626DD007EF}"/>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21</a:t>
            </a:fld>
            <a:endParaRPr lang="nl-BE" noProof="0" dirty="0"/>
          </a:p>
        </p:txBody>
      </p:sp>
    </p:spTree>
    <p:extLst>
      <p:ext uri="{BB962C8B-B14F-4D97-AF65-F5344CB8AC3E}">
        <p14:creationId xmlns:p14="http://schemas.microsoft.com/office/powerpoint/2010/main" val="1619295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B21DC9FF-E80D-4335-9B88-6C4F0606A69C}"/>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Tree>
    <p:extLst>
      <p:ext uri="{BB962C8B-B14F-4D97-AF65-F5344CB8AC3E}">
        <p14:creationId xmlns:p14="http://schemas.microsoft.com/office/powerpoint/2010/main" val="3600137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660EFF54-9BE3-4C0A-A7F5-D48265869645}"/>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spTree>
    <p:extLst>
      <p:ext uri="{BB962C8B-B14F-4D97-AF65-F5344CB8AC3E}">
        <p14:creationId xmlns:p14="http://schemas.microsoft.com/office/powerpoint/2010/main" val="2641060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5C2BC3E-3E8D-48A7-892C-2F91C3424CF2}"/>
              </a:ext>
            </a:extLst>
          </p:cNvPr>
          <p:cNvSpPr>
            <a:spLocks noGrp="1"/>
          </p:cNvSpPr>
          <p:nvPr>
            <p:ph type="title"/>
          </p:nvPr>
        </p:nvSpPr>
        <p:spPr/>
        <p:txBody>
          <a:bodyPr/>
          <a:lstStyle/>
          <a:p>
            <a:endParaRPr lang="en-GB"/>
          </a:p>
        </p:txBody>
      </p:sp>
      <p:pic>
        <p:nvPicPr>
          <p:cNvPr id="6" name="Tijdelijke aanduiding voor inhoud 5">
            <a:extLst>
              <a:ext uri="{FF2B5EF4-FFF2-40B4-BE49-F238E27FC236}">
                <a16:creationId xmlns:a16="http://schemas.microsoft.com/office/drawing/2014/main" id="{15D473E0-3EA9-47FD-8534-4A666506520F}"/>
              </a:ext>
            </a:extLst>
          </p:cNvPr>
          <p:cNvPicPr>
            <a:picLocks noGrp="1" noChangeAspect="1"/>
          </p:cNvPicPr>
          <p:nvPr>
            <p:ph idx="1"/>
          </p:nvPr>
        </p:nvPicPr>
        <p:blipFill>
          <a:blip r:embed="rId3"/>
          <a:stretch>
            <a:fillRect/>
          </a:stretch>
        </p:blipFill>
        <p:spPr>
          <a:xfrm>
            <a:off x="1" y="0"/>
            <a:ext cx="7723344" cy="4450976"/>
          </a:xfrm>
        </p:spPr>
      </p:pic>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pic>
        <p:nvPicPr>
          <p:cNvPr id="8" name="Afbeelding 7">
            <a:extLst>
              <a:ext uri="{FF2B5EF4-FFF2-40B4-BE49-F238E27FC236}">
                <a16:creationId xmlns:a16="http://schemas.microsoft.com/office/drawing/2014/main" id="{B3EADAEF-7B97-4C7C-89A0-DF920D7C6651}"/>
              </a:ext>
            </a:extLst>
          </p:cNvPr>
          <p:cNvPicPr>
            <a:picLocks noChangeAspect="1"/>
          </p:cNvPicPr>
          <p:nvPr/>
        </p:nvPicPr>
        <p:blipFill>
          <a:blip r:embed="rId4"/>
          <a:stretch>
            <a:fillRect/>
          </a:stretch>
        </p:blipFill>
        <p:spPr>
          <a:xfrm>
            <a:off x="8915341" y="134045"/>
            <a:ext cx="7942596" cy="4558979"/>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5"/>
          <a:stretch>
            <a:fillRect/>
          </a:stretch>
        </p:blipFill>
        <p:spPr>
          <a:xfrm>
            <a:off x="8897687" y="5387545"/>
            <a:ext cx="6729158" cy="4232010"/>
          </a:xfrm>
          <a:prstGeom prst="rect">
            <a:avLst/>
          </a:prstGeom>
        </p:spPr>
      </p:pic>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6"/>
          <a:stretch>
            <a:fillRect/>
          </a:stretch>
        </p:blipFill>
        <p:spPr>
          <a:xfrm>
            <a:off x="1" y="4702975"/>
            <a:ext cx="8824476" cy="5182241"/>
          </a:xfrm>
          <a:prstGeom prst="rect">
            <a:avLst/>
          </a:prstGeom>
        </p:spPr>
      </p:pic>
    </p:spTree>
    <p:extLst>
      <p:ext uri="{BB962C8B-B14F-4D97-AF65-F5344CB8AC3E}">
        <p14:creationId xmlns:p14="http://schemas.microsoft.com/office/powerpoint/2010/main" val="40566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25</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endParaRPr lang="en-GB"/>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257256" y="38274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26</a:t>
            </a:fld>
            <a:endParaRPr lang="nl-BE" noProof="0" dirty="0"/>
          </a:p>
        </p:txBody>
      </p:sp>
    </p:spTree>
    <p:extLst>
      <p:ext uri="{BB962C8B-B14F-4D97-AF65-F5344CB8AC3E}">
        <p14:creationId xmlns:p14="http://schemas.microsoft.com/office/powerpoint/2010/main" val="345567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C37943A0-081B-40C2-AE24-847E323A0473}"/>
              </a:ext>
            </a:extLst>
          </p:cNvPr>
          <p:cNvSpPr>
            <a:spLocks noGrp="1"/>
          </p:cNvSpPr>
          <p:nvPr>
            <p:ph type="pic" sz="quarter" idx="12"/>
          </p:nvPr>
        </p:nvSpPr>
        <p:spPr/>
      </p:sp>
      <p:sp>
        <p:nvSpPr>
          <p:cNvPr id="3" name="Tijdelijke aanduiding voor tekst 2">
            <a:extLst>
              <a:ext uri="{FF2B5EF4-FFF2-40B4-BE49-F238E27FC236}">
                <a16:creationId xmlns:a16="http://schemas.microsoft.com/office/drawing/2014/main" id="{63209FAA-8B18-495D-8CFA-3F739E5E51B6}"/>
              </a:ext>
            </a:extLst>
          </p:cNvPr>
          <p:cNvSpPr>
            <a:spLocks noGrp="1"/>
          </p:cNvSpPr>
          <p:nvPr>
            <p:ph type="body" sz="quarter" idx="13"/>
          </p:nvPr>
        </p:nvSpPr>
        <p:spPr/>
        <p:txBody>
          <a:bodyPr/>
          <a:lstStyle/>
          <a:p>
            <a:endParaRPr lang="nl-NL"/>
          </a:p>
        </p:txBody>
      </p:sp>
    </p:spTree>
    <p:extLst>
      <p:ext uri="{BB962C8B-B14F-4D97-AF65-F5344CB8AC3E}">
        <p14:creationId xmlns:p14="http://schemas.microsoft.com/office/powerpoint/2010/main" val="71783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a:t>&lt; naam presentator &gt;</a:t>
            </a:r>
            <a:br>
              <a:rPr lang="nl-BE"/>
            </a:br>
            <a:r>
              <a:rPr lang="nl-BE"/>
              <a:t>&lt; functie &gt;</a:t>
            </a:r>
            <a:br>
              <a:rPr lang="nl-BE"/>
            </a:br>
            <a:br>
              <a:rPr lang="nl-BE"/>
            </a:br>
            <a:r>
              <a:rPr lang="nl-BE" cap="all"/>
              <a:t>&lt; </a:t>
            </a:r>
            <a:r>
              <a:rPr lang="nl-BE"/>
              <a:t>VAKGROEP OF ONDERZOEKSGROEP</a:t>
            </a:r>
            <a:r>
              <a:rPr lang="nl-BE" cap="all"/>
              <a:t> &gt;</a:t>
            </a:r>
            <a:br>
              <a:rPr lang="nl-BE" cap="all"/>
            </a:br>
            <a:br>
              <a:rPr lang="nl-BE"/>
            </a:br>
            <a:r>
              <a:rPr lang="nl-BE"/>
              <a:t>E	&lt;voornaam&gt;.&lt;achternaam&gt;@ugent.be</a:t>
            </a:r>
            <a:br>
              <a:rPr lang="nl-BE"/>
            </a:br>
            <a:r>
              <a:rPr lang="nl-BE"/>
              <a:t>T	+32 9 000 00 00</a:t>
            </a:r>
            <a:br>
              <a:rPr lang="nl-BE"/>
            </a:br>
            <a:r>
              <a:rPr lang="nl-BE"/>
              <a:t>M	+32 400 00 00 00</a:t>
            </a:r>
            <a:br>
              <a:rPr lang="nl-BE"/>
            </a:br>
            <a:br>
              <a:rPr lang="nl-BE"/>
            </a:br>
            <a:r>
              <a:rPr lang="nl-BE"/>
              <a:t>www.ugent.be</a:t>
            </a:r>
            <a:br>
              <a:rPr lang="nl-BE"/>
            </a:br>
            <a:br>
              <a:rPr lang="nl-BE"/>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pic>
        <p:nvPicPr>
          <p:cNvPr id="7" name="Afbeelding 6" descr="Menstruatie. Behandeling Met Pms-symptomen En Premenstruatie Syndroom.  Vrouwen Buikpijn En Hoofdpijn. Menstruatiecyclus Vector Illustratie -  Illustration of pijn, pictogram: 208531808">
            <a:extLst>
              <a:ext uri="{FF2B5EF4-FFF2-40B4-BE49-F238E27FC236}">
                <a16:creationId xmlns:a16="http://schemas.microsoft.com/office/drawing/2014/main" id="{45DB4D60-5ED4-4D81-9330-8BA572365C9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118" y="1292351"/>
            <a:ext cx="8399226" cy="6769746"/>
          </a:xfrm>
          <a:prstGeom prst="rect">
            <a:avLst/>
          </a:prstGeom>
          <a:noFill/>
          <a:ln>
            <a:noFill/>
          </a:ln>
        </p:spPr>
      </p:pic>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888289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004F713C-BE8E-432F-95FE-6BE1FCBFF5CC}"/>
              </a:ext>
            </a:extLst>
          </p:cNvPr>
          <p:cNvSpPr>
            <a:spLocks noGrp="1"/>
          </p:cNvSpPr>
          <p:nvPr>
            <p:ph type="pic" sz="quarter" idx="12"/>
          </p:nvPr>
        </p:nvSpPr>
        <p:spPr/>
      </p:sp>
      <p:pic>
        <p:nvPicPr>
          <p:cNvPr id="3" name="Tijdelijke aanduiding voor inhoud 5">
            <a:extLst>
              <a:ext uri="{FF2B5EF4-FFF2-40B4-BE49-F238E27FC236}">
                <a16:creationId xmlns:a16="http://schemas.microsoft.com/office/drawing/2014/main" id="{ED6EEFF0-F47F-4E46-AF1E-AAFC1E0CD9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184" y="1389888"/>
            <a:ext cx="11127584" cy="5583936"/>
          </a:xfrm>
          <a:prstGeom prst="rect">
            <a:avLst/>
          </a:prstGeom>
        </p:spPr>
      </p:pic>
    </p:spTree>
    <p:extLst>
      <p:ext uri="{BB962C8B-B14F-4D97-AF65-F5344CB8AC3E}">
        <p14:creationId xmlns:p14="http://schemas.microsoft.com/office/powerpoint/2010/main" val="1753577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6CCF19-0EB3-47D4-AB05-3A0FD648C5FF}"/>
              </a:ext>
            </a:extLst>
          </p:cNvPr>
          <p:cNvSpPr>
            <a:spLocks noGrp="1"/>
          </p:cNvSpPr>
          <p:nvPr>
            <p:ph type="title"/>
          </p:nvPr>
        </p:nvSpPr>
        <p:spPr/>
        <p:txBody>
          <a:bodyPr/>
          <a:lstStyle/>
          <a:p>
            <a:r>
              <a:rPr lang="nl-BE" dirty="0"/>
              <a:t>PDD</a:t>
            </a:r>
            <a:endParaRPr lang="en-GB" dirty="0"/>
          </a:p>
        </p:txBody>
      </p:sp>
      <p:sp>
        <p:nvSpPr>
          <p:cNvPr id="3" name="Tijdelijke aanduiding voor inhoud 2">
            <a:extLst>
              <a:ext uri="{FF2B5EF4-FFF2-40B4-BE49-F238E27FC236}">
                <a16:creationId xmlns:a16="http://schemas.microsoft.com/office/drawing/2014/main" id="{23F32C0F-F08B-44E9-9868-3B5F55D554D2}"/>
              </a:ext>
            </a:extLst>
          </p:cNvPr>
          <p:cNvSpPr>
            <a:spLocks noGrp="1"/>
          </p:cNvSpPr>
          <p:nvPr>
            <p:ph idx="1"/>
          </p:nvPr>
        </p:nvSpPr>
        <p:spPr/>
        <p:txBody>
          <a:bodyPr/>
          <a:lstStyle/>
          <a:p>
            <a:r>
              <a:rPr lang="nl-BE" dirty="0"/>
              <a:t>Severe PMS</a:t>
            </a:r>
          </a:p>
          <a:p>
            <a:r>
              <a:rPr lang="en-GB" dirty="0"/>
              <a:t>75% some symptoms</a:t>
            </a:r>
          </a:p>
          <a:p>
            <a:r>
              <a:rPr lang="en-GB" dirty="0"/>
              <a:t>20-30% moderate to severe</a:t>
            </a:r>
          </a:p>
          <a:p>
            <a:r>
              <a:rPr lang="en-GB" dirty="0"/>
              <a:t>5-8% PMDD</a:t>
            </a:r>
          </a:p>
        </p:txBody>
      </p:sp>
      <p:sp>
        <p:nvSpPr>
          <p:cNvPr id="4" name="Tijdelijke aanduiding voor dianummer 3">
            <a:extLst>
              <a:ext uri="{FF2B5EF4-FFF2-40B4-BE49-F238E27FC236}">
                <a16:creationId xmlns:a16="http://schemas.microsoft.com/office/drawing/2014/main" id="{747EB392-D03B-4681-AEE1-B06E67AB60D1}"/>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Tree>
    <p:extLst>
      <p:ext uri="{BB962C8B-B14F-4D97-AF65-F5344CB8AC3E}">
        <p14:creationId xmlns:p14="http://schemas.microsoft.com/office/powerpoint/2010/main" val="398022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lstStyle/>
          <a:p>
            <a:r>
              <a:rPr lang="nl-BE" dirty="0"/>
              <a:t>PMS </a:t>
            </a:r>
            <a:r>
              <a:rPr lang="nl-BE" dirty="0" err="1"/>
              <a:t>higher</a:t>
            </a:r>
            <a:r>
              <a:rPr lang="nl-BE" dirty="0"/>
              <a:t> stress/</a:t>
            </a:r>
            <a:r>
              <a:rPr lang="nl-BE" dirty="0" err="1"/>
              <a:t>rumination</a:t>
            </a:r>
            <a:r>
              <a:rPr lang="nl-BE" dirty="0"/>
              <a:t>?</a:t>
            </a:r>
          </a:p>
          <a:p>
            <a:r>
              <a:rPr lang="nl-BE" dirty="0"/>
              <a:t>PMS more </a:t>
            </a:r>
            <a:r>
              <a:rPr lang="nl-BE" dirty="0" err="1"/>
              <a:t>negative</a:t>
            </a:r>
            <a:r>
              <a:rPr lang="nl-BE" dirty="0"/>
              <a:t> </a:t>
            </a:r>
            <a:r>
              <a:rPr lang="nl-BE" dirty="0" err="1"/>
              <a:t>valence</a:t>
            </a:r>
            <a:r>
              <a:rPr lang="nl-BE" dirty="0"/>
              <a:t> pictures?</a:t>
            </a:r>
          </a:p>
          <a:p>
            <a:r>
              <a:rPr lang="nl-BE" dirty="0"/>
              <a:t>PMS more </a:t>
            </a:r>
            <a:r>
              <a:rPr lang="nl-BE" dirty="0" err="1"/>
              <a:t>arousal</a:t>
            </a:r>
            <a:r>
              <a:rPr lang="nl-BE" dirty="0"/>
              <a:t> pictures?</a:t>
            </a:r>
          </a:p>
          <a:p>
            <a:r>
              <a:rPr lang="nl-BE" dirty="0"/>
              <a:t>PMS more </a:t>
            </a:r>
            <a:r>
              <a:rPr lang="nl-BE" dirty="0" err="1"/>
              <a:t>negative</a:t>
            </a:r>
            <a:r>
              <a:rPr lang="nl-BE" dirty="0"/>
              <a:t> </a:t>
            </a:r>
            <a:r>
              <a:rPr lang="nl-BE" dirty="0" err="1"/>
              <a:t>emotional</a:t>
            </a:r>
            <a:r>
              <a:rPr lang="nl-BE" dirty="0"/>
              <a:t> </a:t>
            </a:r>
            <a:r>
              <a:rPr lang="nl-BE" dirty="0" err="1"/>
              <a:t>expressions</a:t>
            </a:r>
            <a:r>
              <a:rPr lang="nl-BE" dirty="0"/>
              <a:t>? </a:t>
            </a:r>
            <a:endParaRPr lang="en-GB"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r>
              <a:rPr lang="nl-BE" dirty="0"/>
              <a:t>Screening</a:t>
            </a:r>
          </a:p>
          <a:p>
            <a:r>
              <a:rPr lang="nl-BE" dirty="0"/>
              <a:t>No PMS, PMS </a:t>
            </a:r>
            <a:r>
              <a:rPr lang="nl-BE" dirty="0" err="1"/>
              <a:t>and</a:t>
            </a:r>
            <a:r>
              <a:rPr lang="nl-BE" dirty="0"/>
              <a:t> PMDD</a:t>
            </a:r>
          </a:p>
          <a:p>
            <a:pPr marL="85725" indent="0">
              <a:buNone/>
            </a:pPr>
            <a:r>
              <a:rPr lang="nl-BE" dirty="0"/>
              <a:t>      =&gt; no PMS &amp; PMS</a:t>
            </a:r>
            <a:endParaRPr lang="en-GB"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7</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dirty="0" err="1"/>
              <a:t>TestMoment</a:t>
            </a:r>
            <a:r>
              <a:rPr lang="nl-BE" dirty="0"/>
              <a:t> 1 (</a:t>
            </a:r>
            <a:r>
              <a:rPr lang="nl-BE" dirty="0" err="1"/>
              <a:t>follicular</a:t>
            </a:r>
            <a:r>
              <a:rPr lang="nl-BE" dirty="0"/>
              <a:t>)</a:t>
            </a:r>
          </a:p>
          <a:p>
            <a:endParaRPr lang="nl-BE" dirty="0"/>
          </a:p>
          <a:p>
            <a:r>
              <a:rPr lang="nl-BE" dirty="0" err="1"/>
              <a:t>TestMoment</a:t>
            </a:r>
            <a:r>
              <a:rPr lang="nl-BE" dirty="0"/>
              <a:t> 1 (</a:t>
            </a:r>
            <a:r>
              <a:rPr lang="nl-BE" dirty="0" err="1"/>
              <a:t>luteal</a:t>
            </a:r>
            <a:r>
              <a:rPr lang="nl-BE" dirty="0"/>
              <a:t>/</a:t>
            </a:r>
            <a:r>
              <a:rPr lang="nl-BE" dirty="0" err="1"/>
              <a:t>premenstrual</a:t>
            </a:r>
            <a:r>
              <a:rPr lang="nl-BE" dirty="0"/>
              <a:t>)</a:t>
            </a:r>
          </a:p>
          <a:p>
            <a:endParaRPr lang="nl-BE" dirty="0"/>
          </a:p>
          <a:p>
            <a:r>
              <a:rPr lang="nl-BE" dirty="0"/>
              <a:t>Questionnaires, </a:t>
            </a:r>
            <a:r>
              <a:rPr lang="nl-BE" dirty="0" err="1"/>
              <a:t>rate</a:t>
            </a:r>
            <a:r>
              <a:rPr lang="nl-BE" dirty="0"/>
              <a:t> pictures + webcam</a:t>
            </a:r>
            <a:endParaRPr lang="en-GB"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spTree>
    <p:extLst>
      <p:ext uri="{BB962C8B-B14F-4D97-AF65-F5344CB8AC3E}">
        <p14:creationId xmlns:p14="http://schemas.microsoft.com/office/powerpoint/2010/main" val="3554283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Stress </a:t>
            </a:r>
            <a:r>
              <a:rPr lang="nl-NL" dirty="0" err="1"/>
              <a:t>and</a:t>
            </a:r>
            <a:r>
              <a:rPr lang="nl-NL" dirty="0"/>
              <a:t> </a:t>
            </a:r>
            <a:r>
              <a:rPr lang="nl-NL" dirty="0" err="1"/>
              <a:t>Rumination</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9</a:t>
            </a:fld>
            <a:endParaRPr lang="nl-BE" dirty="0"/>
          </a:p>
        </p:txBody>
      </p:sp>
    </p:spTree>
    <p:extLst>
      <p:ext uri="{BB962C8B-B14F-4D97-AF65-F5344CB8AC3E}">
        <p14:creationId xmlns:p14="http://schemas.microsoft.com/office/powerpoint/2010/main" val="2760186874"/>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65</TotalTime>
  <Words>908</Words>
  <Application>Microsoft Office PowerPoint</Application>
  <PresentationFormat>Aangepast</PresentationFormat>
  <Paragraphs>108</Paragraphs>
  <Slides>28</Slides>
  <Notes>15</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28</vt:i4>
      </vt:variant>
    </vt:vector>
  </HeadingPairs>
  <TitlesOfParts>
    <vt:vector size="31" baseType="lpstr">
      <vt:lpstr>Arial</vt:lpstr>
      <vt:lpstr>Calibri</vt:lpstr>
      <vt:lpstr>Kantoorthema</vt:lpstr>
      <vt:lpstr>PowerPoint-presentatie</vt:lpstr>
      <vt:lpstr>PMS Study Results</vt:lpstr>
      <vt:lpstr>PMS</vt:lpstr>
      <vt:lpstr>PowerPoint-presentatie</vt:lpstr>
      <vt:lpstr>PDD</vt:lpstr>
      <vt:lpstr>Questions</vt:lpstr>
      <vt:lpstr>groups</vt:lpstr>
      <vt:lpstr>PowerPoint-presentatie</vt:lpstr>
      <vt:lpstr>Stress and Rumination</vt:lpstr>
      <vt:lpstr>PSS</vt:lpstr>
      <vt:lpstr>PowerPoint-presentatie</vt:lpstr>
      <vt:lpstr>BSRI</vt:lpstr>
      <vt:lpstr>PowerPoint-presentatie</vt:lpstr>
      <vt:lpstr>DASS</vt:lpstr>
      <vt:lpstr>DASS</vt:lpstr>
      <vt:lpstr>PowerPoint-presentatie</vt:lpstr>
      <vt:lpstr>PowerPoint-presentatie</vt:lpstr>
      <vt:lpstr>PowerPoint-presentatie</vt:lpstr>
      <vt:lpstr>IAPs IMAGES</vt:lpstr>
      <vt:lpstr>IAPs IMAGES</vt:lpstr>
      <vt:lpstr>PowerPoint-presentatie</vt:lpstr>
      <vt:lpstr>PowerPoint-presentatie</vt:lpstr>
      <vt:lpstr>PowerPoint-presentatie</vt:lpstr>
      <vt:lpstr>PowerPoint-presentatie</vt:lpstr>
      <vt:lpstr>Emotional Expressions</vt:lpstr>
      <vt:lpstr>PowerPoint-presentatie</vt:lpstr>
      <vt:lpstr>PowerPoint-presentatie</vt:lpstr>
      <vt:lpstr>&lt; naam presentator &gt; &lt; functie &gt;  &lt; VAKGROEP OF ONDERZOEKSGROEP &gt;  E &lt;voornaam&gt;.&lt;achternaam&gt;@ugent.be T +32 9 000 00 00 M +32 400 00 00 00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2021-10-20T13:41:20Z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